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1036" r:id="rId2"/>
    <p:sldId id="1102" r:id="rId3"/>
    <p:sldId id="1071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A01DA3"/>
    <a:srgbClr val="19CD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BD2A5B-C6D8-42B1-BBD7-775A4873247F}" v="7" dt="2024-09-06T08:49:32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סגנון בהיר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סגנון ביניים 1 - הדגשה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סגנון ביניים 2 - הדגשה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8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r Biran" userId="e0c7bc55ddb39e3a" providerId="LiveId" clId="{3CBD2A5B-C6D8-42B1-BBD7-775A4873247F}"/>
    <pc:docChg chg="undo custSel modSld">
      <pc:chgData name="Nir Biran" userId="e0c7bc55ddb39e3a" providerId="LiveId" clId="{3CBD2A5B-C6D8-42B1-BBD7-775A4873247F}" dt="2024-09-06T08:49:32.528" v="8" actId="20577"/>
      <pc:docMkLst>
        <pc:docMk/>
      </pc:docMkLst>
      <pc:sldChg chg="modSp modAnim">
        <pc:chgData name="Nir Biran" userId="e0c7bc55ddb39e3a" providerId="LiveId" clId="{3CBD2A5B-C6D8-42B1-BBD7-775A4873247F}" dt="2024-09-06T08:49:32.528" v="8" actId="20577"/>
        <pc:sldMkLst>
          <pc:docMk/>
          <pc:sldMk cId="3830617801" sldId="1071"/>
        </pc:sldMkLst>
        <pc:spChg chg="mod">
          <ac:chgData name="Nir Biran" userId="e0c7bc55ddb39e3a" providerId="LiveId" clId="{3CBD2A5B-C6D8-42B1-BBD7-775A4873247F}" dt="2024-09-06T08:48:10.897" v="4" actId="20577"/>
          <ac:spMkLst>
            <pc:docMk/>
            <pc:sldMk cId="3830617801" sldId="1071"/>
            <ac:spMk id="21" creationId="{3A5B8E6F-90ED-49A6-AB24-8C73FD07B42C}"/>
          </ac:spMkLst>
        </pc:spChg>
      </pc:sldChg>
      <pc:sldChg chg="modSp mod">
        <pc:chgData name="Nir Biran" userId="e0c7bc55ddb39e3a" providerId="LiveId" clId="{3CBD2A5B-C6D8-42B1-BBD7-775A4873247F}" dt="2024-09-06T08:49:19.982" v="6" actId="20577"/>
        <pc:sldMkLst>
          <pc:docMk/>
          <pc:sldMk cId="1381209331" sldId="1102"/>
        </pc:sldMkLst>
        <pc:spChg chg="mod">
          <ac:chgData name="Nir Biran" userId="e0c7bc55ddb39e3a" providerId="LiveId" clId="{3CBD2A5B-C6D8-42B1-BBD7-775A4873247F}" dt="2024-09-06T08:49:19.982" v="6" actId="20577"/>
          <ac:spMkLst>
            <pc:docMk/>
            <pc:sldMk cId="1381209331" sldId="1102"/>
            <ac:spMk id="40" creationId="{13D4324A-A348-49A1-9A71-80EBA592B37E}"/>
          </ac:spMkLst>
        </pc:spChg>
      </pc:sldChg>
    </pc:docChg>
  </pc:docChgLst>
  <pc:docChgLst>
    <pc:chgData name="רינת  אורן" userId="a2d8e6cd-7b48-408c-b440-a07b66c297f8" providerId="ADAL" clId="{CFA0B858-45E9-4147-8C75-9D6B9764DBB8}"/>
    <pc:docChg chg="delSld">
      <pc:chgData name="רינת  אורן" userId="a2d8e6cd-7b48-408c-b440-a07b66c297f8" providerId="ADAL" clId="{CFA0B858-45E9-4147-8C75-9D6B9764DBB8}" dt="2024-09-02T19:38:57.750" v="1" actId="47"/>
      <pc:docMkLst>
        <pc:docMk/>
      </pc:docMkLst>
      <pc:sldChg chg="del">
        <pc:chgData name="רינת  אורן" userId="a2d8e6cd-7b48-408c-b440-a07b66c297f8" providerId="ADAL" clId="{CFA0B858-45E9-4147-8C75-9D6B9764DBB8}" dt="2024-09-02T19:38:51.812" v="0" actId="47"/>
        <pc:sldMkLst>
          <pc:docMk/>
          <pc:sldMk cId="293490554" sldId="256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1278977465" sldId="1042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427528608" sldId="1084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3630390477" sldId="1089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654808430" sldId="1090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2933539357" sldId="1091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1134218024" sldId="1100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1257174554" sldId="1101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2461939981" sldId="1103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1843788597" sldId="1104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3884637287" sldId="1105"/>
        </pc:sldMkLst>
      </pc:sldChg>
      <pc:sldChg chg="del">
        <pc:chgData name="רינת  אורן" userId="a2d8e6cd-7b48-408c-b440-a07b66c297f8" providerId="ADAL" clId="{CFA0B858-45E9-4147-8C75-9D6B9764DBB8}" dt="2024-09-02T19:38:57.750" v="1" actId="47"/>
        <pc:sldMkLst>
          <pc:docMk/>
          <pc:sldMk cId="281876028" sldId="11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07399CA-22A6-40C5-B474-220D0127B6F7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0CC60AC-FB93-4E7C-BCD2-E9BC0D8832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6901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E3793A9-A4E1-7577-F21D-7EFD98CF2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1836F869-45F3-EF28-9B35-691D32953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D42A3CA-EE5A-001D-9AC6-B7EEB7FF7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7DC37D9-7C5A-A484-1358-7EE01B7E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0AFC615-C840-BF38-E7C2-477584642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785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2F73029-6C9C-32B5-7195-7B009D55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FE77832-062A-DA48-1621-9936C1773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EF91008-A674-832F-E8FC-49625A422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D5837A0-EA03-6902-86F1-55522448D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8B273CA-BF21-70A8-179B-12AA2CA3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718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2AF9A32C-BE8C-7A11-9B3F-1B4B047014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6879D5B-1074-EEED-44E9-6BEDB83E2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3DA09C9-3D9E-A47A-66C3-18AF011B9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9ED69A8-D53E-62E9-8B24-389F1DCBD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093FC6F-F7C3-B24C-69FE-AA5E55DD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7830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C8E4D74-8F0B-2A37-7F91-7BC9FC7C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3DADC85-F261-5120-4AF3-FF9644152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13F2111-9E6B-4C67-2197-18DD0FF0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10A33C3-F5AF-B5DB-9CF8-7CD1ED86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D3193D6-3C80-4121-9C47-936EC64D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026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1600B96-41EB-9698-9E9C-8D1469A40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2F56036-6E94-8DCC-3718-A8E00A710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E5F03D1-A90D-32CC-7D1C-2A5490BD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28340C8-09AD-1813-034B-D0ADDE92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C45D24E-3D6A-AE13-16A9-EC53D79ED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6892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FEA12D6-F47D-86CD-5EC2-C8B73D77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447897F-2B37-20EF-44DD-1A23F6D1C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2CF47E3-1D84-34FB-28F0-B4265FD46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665FEAE-00D4-7AF5-CF55-9697EA39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428D508-6A9F-45EE-743D-843A4F8F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381E17D-7042-780E-0734-38714C8E1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81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393131E-8601-8E5B-4FF5-640060AA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D89143B-2F1B-4689-41C2-EB235A398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7B0324A-5D61-C7DF-7304-A2C79B981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04CA9200-A322-97E5-6414-42025B8D9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28AAB46F-6243-198E-3C0A-FA929AA009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ECAE404-F4E5-E5F1-4B62-58E1EF2B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1B727D6-9D22-D224-E28F-DCF694531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D494E09D-9F69-3B7B-D138-9BD91B95C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450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A33236C-8B65-2BE0-B974-79C93C783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69287A12-B692-48A0-2D64-5C5190819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23134CA2-961C-49DE-6267-5CC85CC8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C84CA69-DC76-587A-EE64-F6D8E77F3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538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0D7C8919-24C6-F011-F346-670F2631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91D5197-387D-E9A9-97CE-10284D5B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1FC7FE4-5228-1F5B-E387-7F8546055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8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CF4B46D-8CBB-B119-5BAE-DC8744837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AF1170E-317B-D7F9-C7D8-81C487ED4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ACA2952-153E-2219-8561-11239D420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9CD7CF5-868A-2849-4AD5-EB4B21A0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3176DBD-10B0-0B41-8A5C-075C2642A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5A347CA-27D9-4841-9EAA-A71055D8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933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2C56A29-D914-BAA2-56CE-DFD189C8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5CEA57F-9915-9BA7-5672-54B88C368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1ED0724-21AC-B37C-42CD-F3055D2F4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EADA893-4325-40C0-A3FD-1BB59F963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F764985-F102-CB76-615F-8C100552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958CFAD-F39F-4869-CC28-5BF190F0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224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D85D806-E6A8-12E6-0381-316ABB7FF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7133A07-0358-EA08-A8B3-402F2EE30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40D4776-BF26-5560-4DD7-6A47438CB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F4C364-CE78-442C-BFB3-C2B033A1897F}" type="datetimeFigureOut">
              <a:rPr lang="he-IL" smtClean="0"/>
              <a:t>ג'/אלול/תשפ"ד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BF20918-FFAC-14E8-8DA0-C09CFA367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09B418B-6927-9342-0712-2DAB66E4D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B36C27-93D2-4D1C-A9C0-08608E51A4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227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17" Type="http://schemas.openxmlformats.org/officeDocument/2006/relationships/image" Target="../media/image18.sv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גרפיקה 4">
            <a:extLst>
              <a:ext uri="{FF2B5EF4-FFF2-40B4-BE49-F238E27FC236}">
                <a16:creationId xmlns:a16="http://schemas.microsoft.com/office/drawing/2014/main" id="{AAD72994-7C2D-FE92-13BC-DEDD786F5F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74050" y="0"/>
            <a:ext cx="3917950" cy="6858000"/>
          </a:xfrm>
          <a:prstGeom prst="rect">
            <a:avLst/>
          </a:prstGeom>
        </p:spPr>
      </p:pic>
      <p:pic>
        <p:nvPicPr>
          <p:cNvPr id="6" name="גרפיקה 5">
            <a:extLst>
              <a:ext uri="{FF2B5EF4-FFF2-40B4-BE49-F238E27FC236}">
                <a16:creationId xmlns:a16="http://schemas.microsoft.com/office/drawing/2014/main" id="{3DB116F9-F733-11FD-7579-D52D80C231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13715"/>
            <a:ext cx="2806750" cy="1256820"/>
          </a:xfrm>
          <a:prstGeom prst="rect">
            <a:avLst/>
          </a:prstGeom>
        </p:spPr>
      </p:pic>
      <p:pic>
        <p:nvPicPr>
          <p:cNvPr id="7" name="גרפיקה 6">
            <a:extLst>
              <a:ext uri="{FF2B5EF4-FFF2-40B4-BE49-F238E27FC236}">
                <a16:creationId xmlns:a16="http://schemas.microsoft.com/office/drawing/2014/main" id="{9406C348-EFC1-3196-DED8-69F8F03152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8418" y="312915"/>
            <a:ext cx="808637" cy="1276056"/>
          </a:xfrm>
          <a:prstGeom prst="rect">
            <a:avLst/>
          </a:prstGeom>
        </p:spPr>
      </p:pic>
      <p:sp>
        <p:nvSpPr>
          <p:cNvPr id="8" name="כותרת 1">
            <a:extLst>
              <a:ext uri="{FF2B5EF4-FFF2-40B4-BE49-F238E27FC236}">
                <a16:creationId xmlns:a16="http://schemas.microsoft.com/office/drawing/2014/main" id="{006F98C5-3865-E616-E500-04ADC9F1433F}"/>
              </a:ext>
            </a:extLst>
          </p:cNvPr>
          <p:cNvSpPr txBox="1">
            <a:spLocks/>
          </p:cNvSpPr>
          <p:nvPr/>
        </p:nvSpPr>
        <p:spPr>
          <a:xfrm>
            <a:off x="8989765" y="1826115"/>
            <a:ext cx="2928966" cy="2995098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חזון המועצה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15B6C027-15D0-4977-82E9-8FEFF227BFB2}"/>
              </a:ext>
            </a:extLst>
          </p:cNvPr>
          <p:cNvSpPr txBox="1"/>
          <p:nvPr/>
        </p:nvSpPr>
        <p:spPr>
          <a:xfrm>
            <a:off x="348418" y="1888171"/>
            <a:ext cx="8361217" cy="3330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he-IL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יישוב ש"רוח" המושבה הוותיקה פועמת בו, מוביל ברמה ארצית בחינוך ושירות לתושב,             בעל חוסן כלכלי וקהילתי,                                            המטפח איכות חיים גבוהה לתושביו. </a:t>
            </a:r>
            <a:endParaRPr lang="en-US" sz="3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729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חופשית: צורה 2">
            <a:extLst>
              <a:ext uri="{FF2B5EF4-FFF2-40B4-BE49-F238E27FC236}">
                <a16:creationId xmlns:a16="http://schemas.microsoft.com/office/drawing/2014/main" id="{66E5C526-7B83-4399-BBAB-1C4C0C8417AD}"/>
              </a:ext>
            </a:extLst>
          </p:cNvPr>
          <p:cNvSpPr/>
          <p:nvPr/>
        </p:nvSpPr>
        <p:spPr>
          <a:xfrm>
            <a:off x="10577720" y="13715"/>
            <a:ext cx="1614280" cy="6858000"/>
          </a:xfrm>
          <a:custGeom>
            <a:avLst/>
            <a:gdLst>
              <a:gd name="connsiteX0" fmla="*/ 2347722 w 2347722"/>
              <a:gd name="connsiteY0" fmla="*/ 0 h 6858000"/>
              <a:gd name="connsiteX1" fmla="*/ 2347722 w 2347722"/>
              <a:gd name="connsiteY1" fmla="*/ 6858000 h 6858000"/>
              <a:gd name="connsiteX2" fmla="*/ 0 w 2347722"/>
              <a:gd name="connsiteY2" fmla="*/ 6858000 h 6858000"/>
              <a:gd name="connsiteX3" fmla="*/ 575183 w 2347722"/>
              <a:gd name="connsiteY3" fmla="*/ 4483481 h 6858000"/>
              <a:gd name="connsiteX4" fmla="*/ 1661160 w 2347722"/>
              <a:gd name="connsiteY4" fmla="*/ 0 h 6858000"/>
              <a:gd name="connsiteX5" fmla="*/ 2347722 w 2347722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47722" h="6858000">
                <a:moveTo>
                  <a:pt x="2347722" y="0"/>
                </a:moveTo>
                <a:lnTo>
                  <a:pt x="2347722" y="6858000"/>
                </a:lnTo>
                <a:lnTo>
                  <a:pt x="0" y="6858000"/>
                </a:lnTo>
                <a:lnTo>
                  <a:pt x="575183" y="4483481"/>
                </a:lnTo>
                <a:lnTo>
                  <a:pt x="1661160" y="0"/>
                </a:lnTo>
                <a:lnTo>
                  <a:pt x="2347722" y="0"/>
                </a:lnTo>
                <a:close/>
              </a:path>
            </a:pathLst>
          </a:custGeom>
          <a:solidFill>
            <a:srgbClr val="B4DAA7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endParaRPr lang="he-IL"/>
          </a:p>
        </p:txBody>
      </p:sp>
      <p:sp>
        <p:nvSpPr>
          <p:cNvPr id="4" name="צורה חופשית: צורה 3">
            <a:extLst>
              <a:ext uri="{FF2B5EF4-FFF2-40B4-BE49-F238E27FC236}">
                <a16:creationId xmlns:a16="http://schemas.microsoft.com/office/drawing/2014/main" id="{40D8A642-5057-4AD8-94D0-E2713B7B5084}"/>
              </a:ext>
            </a:extLst>
          </p:cNvPr>
          <p:cNvSpPr/>
          <p:nvPr/>
        </p:nvSpPr>
        <p:spPr>
          <a:xfrm>
            <a:off x="10663300" y="13715"/>
            <a:ext cx="1761110" cy="6858000"/>
          </a:xfrm>
          <a:custGeom>
            <a:avLst/>
            <a:gdLst>
              <a:gd name="connsiteX0" fmla="*/ 3268853 w 3268853"/>
              <a:gd name="connsiteY0" fmla="*/ 0 h 6858000"/>
              <a:gd name="connsiteX1" fmla="*/ 2878963 w 3268853"/>
              <a:gd name="connsiteY1" fmla="*/ 6858000 h 6858000"/>
              <a:gd name="connsiteX2" fmla="*/ 943293 w 3268853"/>
              <a:gd name="connsiteY2" fmla="*/ 6858000 h 6858000"/>
              <a:gd name="connsiteX3" fmla="*/ 616712 w 3268853"/>
              <a:gd name="connsiteY3" fmla="*/ 4483481 h 6858000"/>
              <a:gd name="connsiteX4" fmla="*/ 0 w 3268853"/>
              <a:gd name="connsiteY4" fmla="*/ 0 h 6858000"/>
              <a:gd name="connsiteX5" fmla="*/ 3268853 w 3268853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68853" h="6858000">
                <a:moveTo>
                  <a:pt x="3268853" y="0"/>
                </a:moveTo>
                <a:lnTo>
                  <a:pt x="2878963" y="6858000"/>
                </a:lnTo>
                <a:lnTo>
                  <a:pt x="943293" y="6858000"/>
                </a:lnTo>
                <a:lnTo>
                  <a:pt x="616712" y="4483481"/>
                </a:lnTo>
                <a:lnTo>
                  <a:pt x="0" y="0"/>
                </a:lnTo>
                <a:lnTo>
                  <a:pt x="3268853" y="0"/>
                </a:lnTo>
                <a:close/>
              </a:path>
            </a:pathLst>
          </a:custGeom>
          <a:solidFill>
            <a:srgbClr val="45B97C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endParaRPr lang="he-IL"/>
          </a:p>
        </p:txBody>
      </p:sp>
      <p:pic>
        <p:nvPicPr>
          <p:cNvPr id="6" name="גרפיקה 5">
            <a:extLst>
              <a:ext uri="{FF2B5EF4-FFF2-40B4-BE49-F238E27FC236}">
                <a16:creationId xmlns:a16="http://schemas.microsoft.com/office/drawing/2014/main" id="{3DB116F9-F733-11FD-7579-D52D80C231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3715"/>
            <a:ext cx="2806750" cy="1256820"/>
          </a:xfrm>
          <a:prstGeom prst="rect">
            <a:avLst/>
          </a:prstGeom>
        </p:spPr>
      </p:pic>
      <p:pic>
        <p:nvPicPr>
          <p:cNvPr id="7" name="גרפיקה 6">
            <a:extLst>
              <a:ext uri="{FF2B5EF4-FFF2-40B4-BE49-F238E27FC236}">
                <a16:creationId xmlns:a16="http://schemas.microsoft.com/office/drawing/2014/main" id="{9406C348-EFC1-3196-DED8-69F8F03152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8418" y="312915"/>
            <a:ext cx="808637" cy="1276056"/>
          </a:xfrm>
          <a:prstGeom prst="rect">
            <a:avLst/>
          </a:prstGeom>
        </p:spPr>
      </p:pic>
      <p:sp>
        <p:nvSpPr>
          <p:cNvPr id="8" name="כותרת 1">
            <a:extLst>
              <a:ext uri="{FF2B5EF4-FFF2-40B4-BE49-F238E27FC236}">
                <a16:creationId xmlns:a16="http://schemas.microsoft.com/office/drawing/2014/main" id="{006F98C5-3865-E616-E500-04ADC9F1433F}"/>
              </a:ext>
            </a:extLst>
          </p:cNvPr>
          <p:cNvSpPr txBox="1">
            <a:spLocks/>
          </p:cNvSpPr>
          <p:nvPr/>
        </p:nvSpPr>
        <p:spPr>
          <a:xfrm>
            <a:off x="8989765" y="1826115"/>
            <a:ext cx="2928966" cy="2995098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e-IL" sz="6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כותרת 1">
            <a:extLst>
              <a:ext uri="{FF2B5EF4-FFF2-40B4-BE49-F238E27FC236}">
                <a16:creationId xmlns:a16="http://schemas.microsoft.com/office/drawing/2014/main" id="{894ECAC7-1E9F-40F1-AA41-7D7DB2801487}"/>
              </a:ext>
            </a:extLst>
          </p:cNvPr>
          <p:cNvSpPr txBox="1">
            <a:spLocks/>
          </p:cNvSpPr>
          <p:nvPr/>
        </p:nvSpPr>
        <p:spPr>
          <a:xfrm>
            <a:off x="2196226" y="354474"/>
            <a:ext cx="7342323" cy="89759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ערכי המועצה</a:t>
            </a:r>
          </a:p>
        </p:txBody>
      </p: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B935146D-20AB-43B5-A3D2-1F4922B2C8F6}"/>
              </a:ext>
            </a:extLst>
          </p:cNvPr>
          <p:cNvGrpSpPr/>
          <p:nvPr/>
        </p:nvGrpSpPr>
        <p:grpSpPr>
          <a:xfrm>
            <a:off x="7737376" y="1662082"/>
            <a:ext cx="2553873" cy="2270354"/>
            <a:chOff x="7737376" y="1662082"/>
            <a:chExt cx="2553873" cy="2270354"/>
          </a:xfrm>
        </p:grpSpPr>
        <p:pic>
          <p:nvPicPr>
            <p:cNvPr id="23" name="גרפיקה 22">
              <a:extLst>
                <a:ext uri="{FF2B5EF4-FFF2-40B4-BE49-F238E27FC236}">
                  <a16:creationId xmlns:a16="http://schemas.microsoft.com/office/drawing/2014/main" id="{954757DB-2CF7-4C7D-AF8B-368EAA8BD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45664" y="1662082"/>
              <a:ext cx="1488201" cy="1431508"/>
            </a:xfrm>
            <a:prstGeom prst="rect">
              <a:avLst/>
            </a:prstGeom>
          </p:spPr>
        </p:pic>
        <p:sp>
          <p:nvSpPr>
            <p:cNvPr id="36" name="כותרת 1">
              <a:extLst>
                <a:ext uri="{FF2B5EF4-FFF2-40B4-BE49-F238E27FC236}">
                  <a16:creationId xmlns:a16="http://schemas.microsoft.com/office/drawing/2014/main" id="{189F13CE-377A-4427-9932-285373C86759}"/>
                </a:ext>
              </a:extLst>
            </p:cNvPr>
            <p:cNvSpPr txBox="1">
              <a:spLocks/>
            </p:cNvSpPr>
            <p:nvPr/>
          </p:nvSpPr>
          <p:spPr>
            <a:xfrm>
              <a:off x="7737376" y="3034843"/>
              <a:ext cx="2553873" cy="897593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he-IL" sz="4800" b="1" dirty="0">
                  <a:solidFill>
                    <a:schemeClr val="accent4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שייכות</a:t>
              </a:r>
            </a:p>
          </p:txBody>
        </p:sp>
      </p:grp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C992A88F-0916-456D-9364-084BC5686BB5}"/>
              </a:ext>
            </a:extLst>
          </p:cNvPr>
          <p:cNvGrpSpPr/>
          <p:nvPr/>
        </p:nvGrpSpPr>
        <p:grpSpPr>
          <a:xfrm>
            <a:off x="4448960" y="2011869"/>
            <a:ext cx="2553873" cy="1909499"/>
            <a:chOff x="4448960" y="2011869"/>
            <a:chExt cx="2553873" cy="1909499"/>
          </a:xfrm>
        </p:grpSpPr>
        <p:pic>
          <p:nvPicPr>
            <p:cNvPr id="27" name="גרפיקה 26">
              <a:extLst>
                <a:ext uri="{FF2B5EF4-FFF2-40B4-BE49-F238E27FC236}">
                  <a16:creationId xmlns:a16="http://schemas.microsoft.com/office/drawing/2014/main" id="{093933C0-9AD0-4B20-8E80-B730A7882FC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877834" y="2011869"/>
              <a:ext cx="1605092" cy="1011906"/>
            </a:xfrm>
            <a:prstGeom prst="rect">
              <a:avLst/>
            </a:prstGeom>
          </p:spPr>
        </p:pic>
        <p:sp>
          <p:nvSpPr>
            <p:cNvPr id="37" name="כותרת 1">
              <a:extLst>
                <a:ext uri="{FF2B5EF4-FFF2-40B4-BE49-F238E27FC236}">
                  <a16:creationId xmlns:a16="http://schemas.microsoft.com/office/drawing/2014/main" id="{009CFED1-8E78-4B34-B463-1DC1F2D78B9B}"/>
                </a:ext>
              </a:extLst>
            </p:cNvPr>
            <p:cNvSpPr txBox="1">
              <a:spLocks/>
            </p:cNvSpPr>
            <p:nvPr/>
          </p:nvSpPr>
          <p:spPr>
            <a:xfrm>
              <a:off x="4448960" y="3023775"/>
              <a:ext cx="2553873" cy="897593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he-IL" sz="4800" b="1" dirty="0">
                  <a:solidFill>
                    <a:schemeClr val="accent6">
                      <a:lumMod val="7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שותפות</a:t>
              </a: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920CAF7E-4C05-48C1-9073-994E8656CC34}"/>
              </a:ext>
            </a:extLst>
          </p:cNvPr>
          <p:cNvGrpSpPr/>
          <p:nvPr/>
        </p:nvGrpSpPr>
        <p:grpSpPr>
          <a:xfrm>
            <a:off x="4448960" y="4478551"/>
            <a:ext cx="2553873" cy="2282349"/>
            <a:chOff x="4448960" y="4478549"/>
            <a:chExt cx="2553873" cy="2282351"/>
          </a:xfrm>
        </p:grpSpPr>
        <p:pic>
          <p:nvPicPr>
            <p:cNvPr id="34" name="גרפיקה 33">
              <a:extLst>
                <a:ext uri="{FF2B5EF4-FFF2-40B4-BE49-F238E27FC236}">
                  <a16:creationId xmlns:a16="http://schemas.microsoft.com/office/drawing/2014/main" id="{31D5331C-ECA0-4813-968E-FF8D381C8A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070222" y="4478549"/>
              <a:ext cx="1220316" cy="1470637"/>
            </a:xfrm>
            <a:prstGeom prst="rect">
              <a:avLst/>
            </a:prstGeom>
          </p:spPr>
        </p:pic>
        <p:sp>
          <p:nvSpPr>
            <p:cNvPr id="38" name="כותרת 1">
              <a:extLst>
                <a:ext uri="{FF2B5EF4-FFF2-40B4-BE49-F238E27FC236}">
                  <a16:creationId xmlns:a16="http://schemas.microsoft.com/office/drawing/2014/main" id="{E3B0D76A-DA38-434D-BD8E-844FA436F184}"/>
                </a:ext>
              </a:extLst>
            </p:cNvPr>
            <p:cNvSpPr txBox="1">
              <a:spLocks/>
            </p:cNvSpPr>
            <p:nvPr/>
          </p:nvSpPr>
          <p:spPr>
            <a:xfrm>
              <a:off x="4448960" y="5863308"/>
              <a:ext cx="2553873" cy="897592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he-IL" sz="4800" b="1" dirty="0">
                  <a:solidFill>
                    <a:srgbClr val="FFC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מקצועיות</a:t>
              </a:r>
            </a:p>
          </p:txBody>
        </p:sp>
      </p:grpSp>
      <p:grpSp>
        <p:nvGrpSpPr>
          <p:cNvPr id="2" name="קבוצה 1">
            <a:extLst>
              <a:ext uri="{FF2B5EF4-FFF2-40B4-BE49-F238E27FC236}">
                <a16:creationId xmlns:a16="http://schemas.microsoft.com/office/drawing/2014/main" id="{52FA4B60-0AAA-4E7E-B317-175B0C2E7977}"/>
              </a:ext>
            </a:extLst>
          </p:cNvPr>
          <p:cNvGrpSpPr/>
          <p:nvPr/>
        </p:nvGrpSpPr>
        <p:grpSpPr>
          <a:xfrm>
            <a:off x="623814" y="1705787"/>
            <a:ext cx="2553873" cy="2240143"/>
            <a:chOff x="623814" y="1705787"/>
            <a:chExt cx="2553873" cy="2240143"/>
          </a:xfrm>
        </p:grpSpPr>
        <p:pic>
          <p:nvPicPr>
            <p:cNvPr id="25" name="גרפיקה 24">
              <a:extLst>
                <a:ext uri="{FF2B5EF4-FFF2-40B4-BE49-F238E27FC236}">
                  <a16:creationId xmlns:a16="http://schemas.microsoft.com/office/drawing/2014/main" id="{68B1AB20-72D8-4A4E-991E-954E875CE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049498" y="1705787"/>
              <a:ext cx="1581151" cy="1416161"/>
            </a:xfrm>
            <a:prstGeom prst="rect">
              <a:avLst/>
            </a:prstGeom>
          </p:spPr>
        </p:pic>
        <p:sp>
          <p:nvSpPr>
            <p:cNvPr id="39" name="כותרת 1">
              <a:extLst>
                <a:ext uri="{FF2B5EF4-FFF2-40B4-BE49-F238E27FC236}">
                  <a16:creationId xmlns:a16="http://schemas.microsoft.com/office/drawing/2014/main" id="{E9812151-BB44-4959-BC98-1AD3318D81B5}"/>
                </a:ext>
              </a:extLst>
            </p:cNvPr>
            <p:cNvSpPr txBox="1">
              <a:spLocks/>
            </p:cNvSpPr>
            <p:nvPr/>
          </p:nvSpPr>
          <p:spPr>
            <a:xfrm>
              <a:off x="623814" y="3048337"/>
              <a:ext cx="2553873" cy="897593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he-IL" sz="48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שוויוניות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030BDBE1-103B-4623-837F-7E87DA1651BF}"/>
              </a:ext>
            </a:extLst>
          </p:cNvPr>
          <p:cNvGrpSpPr/>
          <p:nvPr/>
        </p:nvGrpSpPr>
        <p:grpSpPr>
          <a:xfrm>
            <a:off x="7750578" y="4644032"/>
            <a:ext cx="2553873" cy="2142360"/>
            <a:chOff x="7720124" y="4618539"/>
            <a:chExt cx="2553873" cy="2142360"/>
          </a:xfrm>
        </p:grpSpPr>
        <p:pic>
          <p:nvPicPr>
            <p:cNvPr id="29" name="גרפיקה 28">
              <a:extLst>
                <a:ext uri="{FF2B5EF4-FFF2-40B4-BE49-F238E27FC236}">
                  <a16:creationId xmlns:a16="http://schemas.microsoft.com/office/drawing/2014/main" id="{D3952AC1-D523-498A-A356-0BDEA8AB7B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8245664" y="4618539"/>
              <a:ext cx="1502795" cy="1555835"/>
            </a:xfrm>
            <a:prstGeom prst="rect">
              <a:avLst/>
            </a:prstGeom>
          </p:spPr>
        </p:pic>
        <p:sp>
          <p:nvSpPr>
            <p:cNvPr id="40" name="כותרת 1">
              <a:extLst>
                <a:ext uri="{FF2B5EF4-FFF2-40B4-BE49-F238E27FC236}">
                  <a16:creationId xmlns:a16="http://schemas.microsoft.com/office/drawing/2014/main" id="{13D4324A-A348-49A1-9A71-80EBA592B37E}"/>
                </a:ext>
              </a:extLst>
            </p:cNvPr>
            <p:cNvSpPr txBox="1">
              <a:spLocks/>
            </p:cNvSpPr>
            <p:nvPr/>
          </p:nvSpPr>
          <p:spPr>
            <a:xfrm>
              <a:off x="7720124" y="5863306"/>
              <a:ext cx="2553873" cy="897593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he-IL" sz="4800" b="1" dirty="0" err="1">
                  <a:solidFill>
                    <a:srgbClr val="A01DA3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שירותיות</a:t>
              </a:r>
              <a:endParaRPr lang="he-IL" sz="4800" b="1" dirty="0">
                <a:solidFill>
                  <a:srgbClr val="A01DA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CDA8FA41-1002-42AF-AE91-86B6B19E1A6C}"/>
              </a:ext>
            </a:extLst>
          </p:cNvPr>
          <p:cNvGrpSpPr/>
          <p:nvPr/>
        </p:nvGrpSpPr>
        <p:grpSpPr>
          <a:xfrm>
            <a:off x="623814" y="4275857"/>
            <a:ext cx="2553873" cy="2471215"/>
            <a:chOff x="623814" y="4275857"/>
            <a:chExt cx="2553873" cy="2471215"/>
          </a:xfrm>
        </p:grpSpPr>
        <p:pic>
          <p:nvPicPr>
            <p:cNvPr id="33" name="גרפיקה 32">
              <a:extLst>
                <a:ext uri="{FF2B5EF4-FFF2-40B4-BE49-F238E27FC236}">
                  <a16:creationId xmlns:a16="http://schemas.microsoft.com/office/drawing/2014/main" id="{0AEF667B-A12D-4089-803A-F18E0A3639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145198" y="4275857"/>
              <a:ext cx="1613317" cy="1616993"/>
            </a:xfrm>
            <a:prstGeom prst="rect">
              <a:avLst/>
            </a:prstGeom>
          </p:spPr>
        </p:pic>
        <p:sp>
          <p:nvSpPr>
            <p:cNvPr id="41" name="כותרת 1">
              <a:extLst>
                <a:ext uri="{FF2B5EF4-FFF2-40B4-BE49-F238E27FC236}">
                  <a16:creationId xmlns:a16="http://schemas.microsoft.com/office/drawing/2014/main" id="{21A25A36-4EB2-4A37-9BDA-B25B0CEC1572}"/>
                </a:ext>
              </a:extLst>
            </p:cNvPr>
            <p:cNvSpPr txBox="1">
              <a:spLocks/>
            </p:cNvSpPr>
            <p:nvPr/>
          </p:nvSpPr>
          <p:spPr>
            <a:xfrm>
              <a:off x="623814" y="5849479"/>
              <a:ext cx="2553873" cy="897593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he-IL" sz="4800" b="1" dirty="0">
                  <a:solidFill>
                    <a:srgbClr val="19CD5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יוזמה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1209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גרפיקה 4">
            <a:extLst>
              <a:ext uri="{FF2B5EF4-FFF2-40B4-BE49-F238E27FC236}">
                <a16:creationId xmlns:a16="http://schemas.microsoft.com/office/drawing/2014/main" id="{2756C500-FC15-0E66-15EF-0E8CD9F84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"/>
            <a:ext cx="12192000" cy="1318660"/>
          </a:xfrm>
          <a:prstGeom prst="rect">
            <a:avLst/>
          </a:prstGeom>
        </p:spPr>
      </p:pic>
      <p:pic>
        <p:nvPicPr>
          <p:cNvPr id="7" name="גרפיקה 6">
            <a:extLst>
              <a:ext uri="{FF2B5EF4-FFF2-40B4-BE49-F238E27FC236}">
                <a16:creationId xmlns:a16="http://schemas.microsoft.com/office/drawing/2014/main" id="{6FBCC7B1-B1CC-F6F3-1EAF-0D563C21D8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0"/>
            <a:ext cx="2637674" cy="1769889"/>
          </a:xfrm>
          <a:prstGeom prst="rect">
            <a:avLst/>
          </a:prstGeom>
        </p:spPr>
      </p:pic>
      <p:pic>
        <p:nvPicPr>
          <p:cNvPr id="8" name="גרפיקה 7">
            <a:extLst>
              <a:ext uri="{FF2B5EF4-FFF2-40B4-BE49-F238E27FC236}">
                <a16:creationId xmlns:a16="http://schemas.microsoft.com/office/drawing/2014/main" id="{A96B14FE-DB45-DFC4-D321-B48045952B14}"/>
              </a:ext>
            </a:extLst>
          </p:cNvPr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3100" y="364601"/>
            <a:ext cx="890530" cy="1405288"/>
          </a:xfrm>
          <a:prstGeom prst="rect">
            <a:avLst/>
          </a:prstGeom>
        </p:spPr>
      </p:pic>
      <p:sp>
        <p:nvSpPr>
          <p:cNvPr id="9" name="כותרת 1">
            <a:extLst>
              <a:ext uri="{FF2B5EF4-FFF2-40B4-BE49-F238E27FC236}">
                <a16:creationId xmlns:a16="http://schemas.microsoft.com/office/drawing/2014/main" id="{A7ED51DF-9DC1-AAE8-024C-1EBCD553C2EA}"/>
              </a:ext>
            </a:extLst>
          </p:cNvPr>
          <p:cNvSpPr txBox="1">
            <a:spLocks/>
          </p:cNvSpPr>
          <p:nvPr/>
        </p:nvSpPr>
        <p:spPr>
          <a:xfrm>
            <a:off x="2637674" y="282863"/>
            <a:ext cx="8788948" cy="89759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יעדים אסטרטגים רב שנתיים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3A5B8E6F-90ED-49A6-AB24-8C73FD07B42C}"/>
              </a:ext>
            </a:extLst>
          </p:cNvPr>
          <p:cNvSpPr txBox="1"/>
          <p:nvPr/>
        </p:nvSpPr>
        <p:spPr>
          <a:xfrm>
            <a:off x="683112" y="1318661"/>
            <a:ext cx="11364886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חינוך כנכס אסטרטגי - 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חינוך איכותי המטפח מצוינות, חדשנות, מגוון, וערכים.</a:t>
            </a: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צמיחה אחראית ושמירה על צביון ו"רוח" המושבה 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תוך דאגה לאינטרס הציבורי הרחב.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שגשוג כלכלי, עידוד וקידום עסקים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שיוביל לחוסן תקציבי ושיפור רווחת התושבים.</a:t>
            </a: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עושר תרבותי ופתרונות פנאי וספורט 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לכלל תושבי היישוב. 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טיפוח קהילות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מגוונות 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המקיימות ערבות ותמיכה הדדית. 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שירות חדשני-טכנולוגי מצוין לתושב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יעיל, מהיר, אכפתי, מונגש, ומותאם לכלל. </a:t>
            </a: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טיפוח המרחב הציבורי </a:t>
            </a:r>
            <a:r>
              <a:rPr lang="he-IL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ושמירה על איכות הסביבה.</a:t>
            </a:r>
            <a:endParaRPr lang="he-IL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ביטחון אישי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לכל תושב ומענה יעיל ומהיר לכל בעיה.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פתיחות וליברליות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המתבססת על ערכי שוויון, דמוקרטיה, קבלת האחר, המשפיעה ברמה המקומית והלאומית.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 fontAlgn="base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שקיפות, מנהל תקין ושיתוף הציבור,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והצגת </a:t>
            </a: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תכנון ארוך טווח ליישוב</a:t>
            </a: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>
              <a:spcBef>
                <a:spcPts val="300"/>
              </a:spcBef>
              <a:spcAft>
                <a:spcPts val="3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he-IL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שירות הציבור על בסיס </a:t>
            </a:r>
            <a:r>
              <a:rPr lang="he-IL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אינטרסים מקצועיים ובסטנדרטים גבוהים</a:t>
            </a:r>
            <a:r>
              <a:rPr lang="en-US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e-IL"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61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173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Courier New</vt:lpstr>
      <vt:lpstr>ערכת נושא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כותרת ראשית</dc:title>
  <dc:creator>sagit kimhi</dc:creator>
  <cp:lastModifiedBy>Nir Biran</cp:lastModifiedBy>
  <cp:revision>55</cp:revision>
  <dcterms:created xsi:type="dcterms:W3CDTF">2024-07-14T17:20:13Z</dcterms:created>
  <dcterms:modified xsi:type="dcterms:W3CDTF">2024-09-06T08:49:50Z</dcterms:modified>
</cp:coreProperties>
</file>